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C90"/>
    <a:srgbClr val="0987A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266" autoAdjust="0"/>
  </p:normalViewPr>
  <p:slideViewPr>
    <p:cSldViewPr snapToGrid="0">
      <p:cViewPr>
        <p:scale>
          <a:sx n="100" d="100"/>
          <a:sy n="100" d="100"/>
        </p:scale>
        <p:origin x="-1944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10" cy="7201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D4DE97-5F0D-42B5-8D7E-D40D45A3AAD4}" type="datetimeFigureOut">
              <a:rPr lang="en-GB" smtClean="0"/>
              <a:t>29/01/2019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8D2183-7BD3-4082-B1E0-69A9F3DDFD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74038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8D2183-7BD3-4082-B1E0-69A9F3DDFD82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98601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AB5874-DA7F-4A71-84F5-983ED5071794}" type="datetimeFigureOut">
              <a:rPr lang="en-GB" smtClean="0"/>
              <a:t>29/01/2019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D4D85-DC9A-499C-BA7C-D4809FFE7FB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02752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AB5874-DA7F-4A71-84F5-983ED5071794}" type="datetimeFigureOut">
              <a:rPr lang="en-GB" smtClean="0"/>
              <a:t>29/01/2019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D4D85-DC9A-499C-BA7C-D4809FFE7FB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14812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AB5874-DA7F-4A71-84F5-983ED5071794}" type="datetimeFigureOut">
              <a:rPr lang="en-GB" smtClean="0"/>
              <a:t>29/01/2019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D4D85-DC9A-499C-BA7C-D4809FFE7FB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68149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AB5874-DA7F-4A71-84F5-983ED5071794}" type="datetimeFigureOut">
              <a:rPr lang="en-GB" smtClean="0"/>
              <a:t>29/01/2019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D4D85-DC9A-499C-BA7C-D4809FFE7FB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91655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AB5874-DA7F-4A71-84F5-983ED5071794}" type="datetimeFigureOut">
              <a:rPr lang="en-GB" smtClean="0"/>
              <a:t>29/01/2019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D4D85-DC9A-499C-BA7C-D4809FFE7FB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10764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AB5874-DA7F-4A71-84F5-983ED5071794}" type="datetimeFigureOut">
              <a:rPr lang="en-GB" smtClean="0"/>
              <a:t>29/01/2019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D4D85-DC9A-499C-BA7C-D4809FFE7FB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25967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AB5874-DA7F-4A71-84F5-983ED5071794}" type="datetimeFigureOut">
              <a:rPr lang="en-GB" smtClean="0"/>
              <a:t>29/01/2019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D4D85-DC9A-499C-BA7C-D4809FFE7FB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23753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AB5874-DA7F-4A71-84F5-983ED5071794}" type="datetimeFigureOut">
              <a:rPr lang="en-GB" smtClean="0"/>
              <a:t>29/01/2019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D4D85-DC9A-499C-BA7C-D4809FFE7FB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68025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AB5874-DA7F-4A71-84F5-983ED5071794}" type="datetimeFigureOut">
              <a:rPr lang="en-GB" smtClean="0"/>
              <a:t>29/01/2019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D4D85-DC9A-499C-BA7C-D4809FFE7FB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59108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AB5874-DA7F-4A71-84F5-983ED5071794}" type="datetimeFigureOut">
              <a:rPr lang="en-GB" smtClean="0"/>
              <a:t>29/01/2019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D4D85-DC9A-499C-BA7C-D4809FFE7FB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66074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AB5874-DA7F-4A71-84F5-983ED5071794}" type="datetimeFigureOut">
              <a:rPr lang="en-GB" smtClean="0"/>
              <a:t>29/01/2019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D4D85-DC9A-499C-BA7C-D4809FFE7FB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63174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AB5874-DA7F-4A71-84F5-983ED5071794}" type="datetimeFigureOut">
              <a:rPr lang="en-GB" smtClean="0"/>
              <a:t>29/01/2019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CD4D85-DC9A-499C-BA7C-D4809FFE7FB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36189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73371"/>
            <a:ext cx="9144000" cy="384629"/>
          </a:xfrm>
          <a:prstGeom prst="rect">
            <a:avLst/>
          </a:prstGeom>
          <a:solidFill>
            <a:srgbClr val="005C90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7"/>
          <p:cNvSpPr txBox="1"/>
          <p:nvPr/>
        </p:nvSpPr>
        <p:spPr>
          <a:xfrm>
            <a:off x="1748968" y="6506576"/>
            <a:ext cx="59363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 smtClean="0">
                <a:solidFill>
                  <a:schemeClr val="bg1"/>
                </a:solidFill>
                <a:latin typeface="Helvetica Light" pitchFamily="34" charset="0"/>
              </a:rPr>
              <a:t>To submit your abstract and to register visit: </a:t>
            </a:r>
            <a:r>
              <a:rPr lang="en-GB" sz="1400" b="1" dirty="0">
                <a:solidFill>
                  <a:schemeClr val="bg1"/>
                </a:solidFill>
                <a:latin typeface="Helvetica Light" pitchFamily="34" charset="0"/>
              </a:rPr>
              <a:t>c</a:t>
            </a:r>
            <a:r>
              <a:rPr lang="en-GB" sz="1400" b="1" dirty="0" smtClean="0">
                <a:solidFill>
                  <a:schemeClr val="bg1"/>
                </a:solidFill>
                <a:latin typeface="Helvetica Light" pitchFamily="34" charset="0"/>
              </a:rPr>
              <a:t>ell.com/symposia</a:t>
            </a:r>
            <a:endParaRPr lang="en-GB" sz="1400" b="1" dirty="0">
              <a:solidFill>
                <a:schemeClr val="bg1"/>
              </a:solidFill>
              <a:latin typeface="Helvetica Light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3018965"/>
            <a:ext cx="9144000" cy="192314"/>
          </a:xfrm>
          <a:prstGeom prst="rect">
            <a:avLst/>
          </a:prstGeom>
          <a:solidFill>
            <a:srgbClr val="005C90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/>
          <p:cNvSpPr/>
          <p:nvPr/>
        </p:nvSpPr>
        <p:spPr>
          <a:xfrm>
            <a:off x="0" y="1299031"/>
            <a:ext cx="9144000" cy="192314"/>
          </a:xfrm>
          <a:prstGeom prst="rect">
            <a:avLst/>
          </a:prstGeom>
          <a:solidFill>
            <a:srgbClr val="005C90"/>
          </a:solidFill>
          <a:ln w="0"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217018" y="3554657"/>
            <a:ext cx="1193800" cy="2722318"/>
          </a:xfrm>
          <a:prstGeom prst="rect">
            <a:avLst/>
          </a:prstGeom>
          <a:solidFill>
            <a:srgbClr val="005C90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4" name="TextBox 13"/>
          <p:cNvSpPr txBox="1"/>
          <p:nvPr/>
        </p:nvSpPr>
        <p:spPr>
          <a:xfrm>
            <a:off x="229505" y="3568900"/>
            <a:ext cx="1193800" cy="29084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 smtClean="0">
                <a:solidFill>
                  <a:schemeClr val="bg1"/>
                </a:solidFill>
                <a:latin typeface="Helvetica Light" pitchFamily="34" charset="0"/>
              </a:rPr>
              <a:t>Extended Abstract </a:t>
            </a:r>
            <a:r>
              <a:rPr lang="en-GB" sz="1400" dirty="0" smtClean="0">
                <a:solidFill>
                  <a:schemeClr val="bg1"/>
                </a:solidFill>
                <a:latin typeface="Helvetica Light" pitchFamily="34" charset="0"/>
              </a:rPr>
              <a:t>Submission Deadline:</a:t>
            </a:r>
          </a:p>
          <a:p>
            <a:r>
              <a:rPr lang="en-GB" sz="1400" dirty="0" smtClean="0">
                <a:solidFill>
                  <a:schemeClr val="bg1"/>
                </a:solidFill>
                <a:latin typeface="Helvetica Light" pitchFamily="34" charset="0"/>
              </a:rPr>
              <a:t>Feb 15</a:t>
            </a:r>
            <a:r>
              <a:rPr lang="en-GB" sz="1400" dirty="0" smtClean="0">
                <a:solidFill>
                  <a:schemeClr val="bg1"/>
                </a:solidFill>
                <a:latin typeface="Helvetica Light" pitchFamily="34" charset="0"/>
              </a:rPr>
              <a:t>, 2019</a:t>
            </a:r>
          </a:p>
          <a:p>
            <a:endParaRPr lang="en-GB" sz="1400" dirty="0">
              <a:solidFill>
                <a:schemeClr val="bg1"/>
              </a:solidFill>
              <a:latin typeface="Helvetica Light" pitchFamily="34" charset="0"/>
            </a:endParaRPr>
          </a:p>
          <a:p>
            <a:r>
              <a:rPr lang="en-GB" sz="1400" dirty="0" smtClean="0">
                <a:solidFill>
                  <a:schemeClr val="bg1"/>
                </a:solidFill>
                <a:latin typeface="Helvetica Light" pitchFamily="34" charset="0"/>
              </a:rPr>
              <a:t>Early Registration Deadline:</a:t>
            </a:r>
          </a:p>
          <a:p>
            <a:r>
              <a:rPr lang="en-GB" sz="1400" dirty="0" smtClean="0">
                <a:solidFill>
                  <a:schemeClr val="bg1"/>
                </a:solidFill>
                <a:latin typeface="Helvetica Light" pitchFamily="34" charset="0"/>
              </a:rPr>
              <a:t>March 30, 2019</a:t>
            </a:r>
          </a:p>
          <a:p>
            <a:endParaRPr lang="en-GB" sz="1500" dirty="0">
              <a:solidFill>
                <a:schemeClr val="bg1"/>
              </a:solidFill>
              <a:latin typeface="Helvetica Light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679117" y="168278"/>
            <a:ext cx="7245808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005C90"/>
                </a:solidFill>
                <a:latin typeface="Helvetica" pitchFamily="34" charset="0"/>
              </a:rPr>
              <a:t>Regulatory RNAs</a:t>
            </a:r>
            <a:endParaRPr lang="en-GB" sz="3200" b="1" dirty="0" smtClean="0">
              <a:solidFill>
                <a:srgbClr val="005C90"/>
              </a:solidFill>
              <a:latin typeface="Helvetica" pitchFamily="34" charset="0"/>
            </a:endParaRPr>
          </a:p>
          <a:p>
            <a:r>
              <a:rPr lang="en-GB" sz="2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Helvetica Light" pitchFamily="34" charset="0"/>
              </a:rPr>
              <a:t>May 12 – 14, 2019 | Berlin, Germany</a:t>
            </a:r>
          </a:p>
        </p:txBody>
      </p:sp>
      <p:pic>
        <p:nvPicPr>
          <p:cNvPr id="1026" name="Picture 2" descr="X:\elsevier\cell press\Powerpoint Slides\symposiaLogo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521" y="101604"/>
            <a:ext cx="1215144" cy="11164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21" name="Straight Connector 20"/>
          <p:cNvCxnSpPr/>
          <p:nvPr/>
        </p:nvCxnSpPr>
        <p:spPr>
          <a:xfrm>
            <a:off x="0" y="1496786"/>
            <a:ext cx="9144000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1499505" y="3423616"/>
            <a:ext cx="712062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400" b="1" dirty="0" smtClean="0">
              <a:solidFill>
                <a:srgbClr val="005C90"/>
              </a:solidFill>
              <a:latin typeface="Helvetica Light"/>
              <a:cs typeface="Helvetica" panose="020B0604020202020204" pitchFamily="34" charset="0"/>
            </a:endParaRPr>
          </a:p>
          <a:p>
            <a:r>
              <a:rPr lang="en-GB" sz="1600" b="1" dirty="0" smtClean="0">
                <a:solidFill>
                  <a:srgbClr val="005C90"/>
                </a:solidFill>
                <a:latin typeface="Helvetica Light"/>
                <a:cs typeface="Helvetica" panose="020B0604020202020204" pitchFamily="34" charset="0"/>
              </a:rPr>
              <a:t>Keynote Speakers:</a:t>
            </a:r>
          </a:p>
          <a:p>
            <a:r>
              <a:rPr lang="en-GB" sz="1600" b="1" dirty="0" smtClean="0"/>
              <a:t>Patrick </a:t>
            </a:r>
            <a:r>
              <a:rPr lang="en-GB" sz="1600" b="1" dirty="0"/>
              <a:t>Cramer</a:t>
            </a:r>
            <a:r>
              <a:rPr lang="en-GB" sz="1600" dirty="0"/>
              <a:t>, </a:t>
            </a:r>
            <a:r>
              <a:rPr lang="en-GB" sz="1600" i="1" dirty="0" smtClean="0"/>
              <a:t>Germany</a:t>
            </a:r>
            <a:r>
              <a:rPr lang="en-GB" sz="1600" dirty="0" smtClean="0"/>
              <a:t> and </a:t>
            </a:r>
            <a:r>
              <a:rPr lang="en-GB" sz="1600" b="1" dirty="0" err="1" smtClean="0"/>
              <a:t>Narry</a:t>
            </a:r>
            <a:r>
              <a:rPr lang="en-GB" sz="1600" b="1" dirty="0" smtClean="0"/>
              <a:t> </a:t>
            </a:r>
            <a:r>
              <a:rPr lang="en-GB" sz="1600" b="1" dirty="0"/>
              <a:t>Kim</a:t>
            </a:r>
            <a:r>
              <a:rPr lang="en-GB" sz="1600" i="1" dirty="0"/>
              <a:t>, South Korea</a:t>
            </a:r>
          </a:p>
          <a:p>
            <a:endParaRPr lang="en-GB" sz="800" b="1" dirty="0" smtClean="0">
              <a:solidFill>
                <a:srgbClr val="005C90"/>
              </a:solidFill>
              <a:latin typeface="Helvetica Light"/>
              <a:cs typeface="Helvetica" panose="020B0604020202020204" pitchFamily="34" charset="0"/>
            </a:endParaRPr>
          </a:p>
          <a:p>
            <a:r>
              <a:rPr lang="en-GB" sz="800" i="1" dirty="0" smtClean="0"/>
              <a:t> </a:t>
            </a:r>
            <a:endParaRPr lang="en-GB" sz="800" b="1" dirty="0" smtClean="0">
              <a:solidFill>
                <a:srgbClr val="005C90"/>
              </a:solidFill>
              <a:latin typeface="Helvetica Light"/>
              <a:cs typeface="Helvetica" panose="020B0604020202020204" pitchFamily="34" charset="0"/>
            </a:endParaRPr>
          </a:p>
          <a:p>
            <a:r>
              <a:rPr lang="en-GB" sz="1600" b="1" dirty="0" smtClean="0">
                <a:solidFill>
                  <a:srgbClr val="005C90"/>
                </a:solidFill>
                <a:latin typeface="Helvetica Light"/>
                <a:cs typeface="Helvetica" panose="020B0604020202020204" pitchFamily="34" charset="0"/>
              </a:rPr>
              <a:t>Confirmed Speakers:</a:t>
            </a:r>
          </a:p>
          <a:p>
            <a:r>
              <a:rPr lang="en-GB" sz="1600" b="1" dirty="0" err="1"/>
              <a:t>Asifa</a:t>
            </a:r>
            <a:r>
              <a:rPr lang="en-GB" sz="1600" b="1" dirty="0"/>
              <a:t> Akhtar</a:t>
            </a:r>
            <a:r>
              <a:rPr lang="en-GB" sz="1600" i="1" dirty="0"/>
              <a:t>, Germany</a:t>
            </a:r>
            <a:r>
              <a:rPr lang="en-GB" sz="1600" dirty="0"/>
              <a:t> </a:t>
            </a:r>
            <a:endParaRPr lang="en-GB" sz="1600" dirty="0" smtClean="0"/>
          </a:p>
          <a:p>
            <a:r>
              <a:rPr lang="en-GB" sz="1600" b="1" dirty="0" smtClean="0"/>
              <a:t>Simon </a:t>
            </a:r>
            <a:r>
              <a:rPr lang="en-GB" sz="1600" b="1" dirty="0" err="1"/>
              <a:t>Alberti</a:t>
            </a:r>
            <a:r>
              <a:rPr lang="en-GB" sz="1600" i="1" dirty="0"/>
              <a:t>, Germany</a:t>
            </a:r>
            <a:r>
              <a:rPr lang="en-GB" sz="1600" dirty="0"/>
              <a:t> </a:t>
            </a:r>
            <a:endParaRPr lang="en-GB" sz="1600" dirty="0" smtClean="0"/>
          </a:p>
          <a:p>
            <a:r>
              <a:rPr lang="en-GB" sz="1600" b="1" dirty="0" err="1" smtClean="0"/>
              <a:t>Jin</a:t>
            </a:r>
            <a:r>
              <a:rPr lang="en-GB" sz="1600" b="1" dirty="0" smtClean="0"/>
              <a:t> </a:t>
            </a:r>
            <a:r>
              <a:rPr lang="en-GB" sz="1600" b="1" dirty="0"/>
              <a:t>Billy Li</a:t>
            </a:r>
            <a:r>
              <a:rPr lang="en-GB" sz="1600" i="1" dirty="0"/>
              <a:t>, USA</a:t>
            </a:r>
            <a:r>
              <a:rPr lang="en-GB" sz="1600" dirty="0"/>
              <a:t> </a:t>
            </a:r>
            <a:endParaRPr lang="en-GB" sz="1600" dirty="0" smtClean="0"/>
          </a:p>
          <a:p>
            <a:r>
              <a:rPr lang="en-GB" sz="1600" b="1" dirty="0" smtClean="0"/>
              <a:t>Cedric </a:t>
            </a:r>
            <a:r>
              <a:rPr lang="en-GB" sz="1600" b="1" dirty="0" err="1"/>
              <a:t>Blanpain</a:t>
            </a:r>
            <a:r>
              <a:rPr lang="en-GB" sz="1600" i="1" dirty="0"/>
              <a:t>, Belgium</a:t>
            </a:r>
            <a:r>
              <a:rPr lang="en-GB" sz="1600" dirty="0"/>
              <a:t> </a:t>
            </a:r>
            <a:endParaRPr lang="en-GB" sz="1600" dirty="0" smtClean="0"/>
          </a:p>
          <a:p>
            <a:r>
              <a:rPr lang="en-GB" sz="1600" b="1" dirty="0" smtClean="0"/>
              <a:t>Wendy </a:t>
            </a:r>
            <a:r>
              <a:rPr lang="en-GB" sz="1600" b="1" dirty="0"/>
              <a:t>Gilbert</a:t>
            </a:r>
            <a:r>
              <a:rPr lang="en-GB" sz="1600" i="1" dirty="0"/>
              <a:t>, USA</a:t>
            </a:r>
            <a:r>
              <a:rPr lang="en-GB" sz="1600" dirty="0"/>
              <a:t> </a:t>
            </a:r>
            <a:endParaRPr lang="en-GB" sz="1600" dirty="0" smtClean="0"/>
          </a:p>
          <a:p>
            <a:r>
              <a:rPr lang="en-GB" sz="1600" b="1" dirty="0" err="1" smtClean="0"/>
              <a:t>Chuan</a:t>
            </a:r>
            <a:r>
              <a:rPr lang="en-GB" sz="1600" b="1" dirty="0" smtClean="0"/>
              <a:t> </a:t>
            </a:r>
            <a:r>
              <a:rPr lang="en-GB" sz="1600" b="1" dirty="0"/>
              <a:t>He</a:t>
            </a:r>
            <a:r>
              <a:rPr lang="en-GB" sz="1600" i="1" dirty="0"/>
              <a:t>, USA</a:t>
            </a:r>
            <a:r>
              <a:rPr lang="en-GB" sz="1600" dirty="0"/>
              <a:t> </a:t>
            </a:r>
            <a:endParaRPr lang="en-GB" sz="1600" dirty="0" smtClean="0"/>
          </a:p>
          <a:p>
            <a:r>
              <a:rPr lang="en-GB" sz="1600" b="1" dirty="0" smtClean="0"/>
              <a:t>Matt </a:t>
            </a:r>
            <a:r>
              <a:rPr lang="en-GB" sz="1600" b="1" dirty="0" err="1"/>
              <a:t>Hentze</a:t>
            </a:r>
            <a:r>
              <a:rPr lang="en-GB" sz="1600" i="1" dirty="0"/>
              <a:t>, </a:t>
            </a:r>
            <a:r>
              <a:rPr lang="en-GB" sz="1600" i="1" dirty="0" smtClean="0"/>
              <a:t>Germany</a:t>
            </a:r>
            <a:endParaRPr lang="en-GB" sz="1600" b="1" dirty="0" smtClean="0">
              <a:solidFill>
                <a:srgbClr val="005C90"/>
              </a:solidFill>
              <a:latin typeface="Helvetica Light"/>
              <a:cs typeface="Helvetica" panose="020B0604020202020204" pitchFamily="34" charset="0"/>
            </a:endParaRPr>
          </a:p>
        </p:txBody>
      </p:sp>
      <p:cxnSp>
        <p:nvCxnSpPr>
          <p:cNvPr id="27" name="Straight Connector 26"/>
          <p:cNvCxnSpPr/>
          <p:nvPr/>
        </p:nvCxnSpPr>
        <p:spPr>
          <a:xfrm>
            <a:off x="-7254" y="3018965"/>
            <a:ext cx="9144000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3937219" y="4447912"/>
            <a:ext cx="2454056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/>
              <a:t>Ed Hurt</a:t>
            </a:r>
            <a:r>
              <a:rPr lang="en-GB" sz="1600" i="1" dirty="0"/>
              <a:t>, Germany</a:t>
            </a:r>
            <a:r>
              <a:rPr lang="en-GB" sz="1600" dirty="0"/>
              <a:t> </a:t>
            </a:r>
            <a:endParaRPr lang="en-GB" sz="1600" dirty="0" smtClean="0"/>
          </a:p>
          <a:p>
            <a:r>
              <a:rPr lang="en-GB" sz="1600" b="1" dirty="0" err="1" smtClean="0"/>
              <a:t>Shalev</a:t>
            </a:r>
            <a:r>
              <a:rPr lang="en-GB" sz="1600" b="1" dirty="0" smtClean="0"/>
              <a:t> </a:t>
            </a:r>
            <a:r>
              <a:rPr lang="en-GB" sz="1600" b="1" dirty="0" err="1"/>
              <a:t>Itzkovitz</a:t>
            </a:r>
            <a:r>
              <a:rPr lang="en-GB" sz="1600" i="1" dirty="0"/>
              <a:t>, </a:t>
            </a:r>
            <a:r>
              <a:rPr lang="en-GB" sz="1600" i="1" dirty="0" smtClean="0"/>
              <a:t>Israel</a:t>
            </a:r>
          </a:p>
          <a:p>
            <a:r>
              <a:rPr lang="en-GB" sz="1600" b="1" dirty="0" smtClean="0"/>
              <a:t>Christine </a:t>
            </a:r>
            <a:r>
              <a:rPr lang="en-GB" sz="1600" b="1" dirty="0" err="1"/>
              <a:t>Mayr</a:t>
            </a:r>
            <a:r>
              <a:rPr lang="en-GB" sz="1600" i="1" dirty="0"/>
              <a:t>, USA</a:t>
            </a:r>
            <a:r>
              <a:rPr lang="en-GB" sz="1600" dirty="0"/>
              <a:t> </a:t>
            </a:r>
            <a:endParaRPr lang="en-GB" sz="1600" dirty="0" smtClean="0"/>
          </a:p>
          <a:p>
            <a:r>
              <a:rPr lang="en-GB" sz="1600" b="1" dirty="0" smtClean="0"/>
              <a:t>Bryce </a:t>
            </a:r>
            <a:r>
              <a:rPr lang="en-GB" sz="1600" b="1" dirty="0"/>
              <a:t>Nickels</a:t>
            </a:r>
            <a:r>
              <a:rPr lang="en-GB" sz="1600" i="1" dirty="0"/>
              <a:t>, USA</a:t>
            </a:r>
            <a:r>
              <a:rPr lang="en-GB" sz="1600" dirty="0"/>
              <a:t> </a:t>
            </a:r>
            <a:endParaRPr lang="en-GB" sz="1600" dirty="0" smtClean="0"/>
          </a:p>
          <a:p>
            <a:r>
              <a:rPr lang="en-GB" sz="1600" b="1" dirty="0" err="1" smtClean="0"/>
              <a:t>Rohit</a:t>
            </a:r>
            <a:r>
              <a:rPr lang="en-GB" sz="1600" b="1" dirty="0" smtClean="0"/>
              <a:t> </a:t>
            </a:r>
            <a:r>
              <a:rPr lang="en-GB" sz="1600" b="1" dirty="0" err="1"/>
              <a:t>Pappu</a:t>
            </a:r>
            <a:r>
              <a:rPr lang="en-GB" sz="1600" i="1" dirty="0"/>
              <a:t>, USA</a:t>
            </a:r>
            <a:r>
              <a:rPr lang="en-GB" sz="1600" dirty="0"/>
              <a:t> </a:t>
            </a:r>
            <a:endParaRPr lang="en-GB" sz="1600" dirty="0" smtClean="0"/>
          </a:p>
          <a:p>
            <a:r>
              <a:rPr lang="en-GB" sz="1600" b="1" dirty="0" err="1" smtClean="0"/>
              <a:t>Xiaohua</a:t>
            </a:r>
            <a:r>
              <a:rPr lang="en-GB" sz="1600" b="1" dirty="0" smtClean="0"/>
              <a:t> </a:t>
            </a:r>
            <a:r>
              <a:rPr lang="en-GB" sz="1600" b="1" dirty="0"/>
              <a:t>Shen</a:t>
            </a:r>
            <a:r>
              <a:rPr lang="en-GB" sz="1600" i="1" dirty="0"/>
              <a:t>, </a:t>
            </a:r>
            <a:r>
              <a:rPr lang="en-GB" sz="1600" i="1" dirty="0" smtClean="0"/>
              <a:t>China</a:t>
            </a:r>
          </a:p>
          <a:p>
            <a:r>
              <a:rPr lang="en-GB" sz="1600" b="1" dirty="0" err="1"/>
              <a:t>Mikiko</a:t>
            </a:r>
            <a:r>
              <a:rPr lang="en-GB" sz="1600" b="1" dirty="0"/>
              <a:t> </a:t>
            </a:r>
            <a:r>
              <a:rPr lang="en-GB" sz="1600" b="1" dirty="0" err="1"/>
              <a:t>Siomi</a:t>
            </a:r>
            <a:r>
              <a:rPr lang="en-GB" sz="1600" i="1" dirty="0"/>
              <a:t>, Japan</a:t>
            </a:r>
            <a:endParaRPr lang="en-GB" sz="1600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6248398" y="3607415"/>
            <a:ext cx="2219325" cy="7232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300" dirty="0"/>
              <a:t> </a:t>
            </a:r>
          </a:p>
          <a:p>
            <a:endParaRPr lang="en-GB" sz="1400" dirty="0" smtClean="0"/>
          </a:p>
          <a:p>
            <a:r>
              <a:rPr lang="en-GB" sz="1400" dirty="0" smtClean="0"/>
              <a:t> 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453521" y="4434677"/>
            <a:ext cx="257617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 err="1"/>
              <a:t>Jernej</a:t>
            </a:r>
            <a:r>
              <a:rPr lang="en-GB" sz="1600" b="1" dirty="0"/>
              <a:t> </a:t>
            </a:r>
            <a:r>
              <a:rPr lang="en-GB" sz="1600" b="1" dirty="0" err="1"/>
              <a:t>Ule</a:t>
            </a:r>
            <a:r>
              <a:rPr lang="en-GB" sz="1600" i="1" dirty="0"/>
              <a:t>, England</a:t>
            </a:r>
            <a:r>
              <a:rPr lang="en-GB" sz="1600" dirty="0"/>
              <a:t> </a:t>
            </a:r>
            <a:endParaRPr lang="en-GB" sz="1600" dirty="0" smtClean="0"/>
          </a:p>
          <a:p>
            <a:r>
              <a:rPr lang="en-GB" sz="1600" b="1" dirty="0" err="1" smtClean="0"/>
              <a:t>Xiaowei</a:t>
            </a:r>
            <a:r>
              <a:rPr lang="en-GB" sz="1600" b="1" dirty="0" smtClean="0"/>
              <a:t> </a:t>
            </a:r>
            <a:r>
              <a:rPr lang="en-GB" sz="1600" b="1" dirty="0"/>
              <a:t>Zhuang</a:t>
            </a:r>
            <a:r>
              <a:rPr lang="en-GB" sz="1600" i="1" dirty="0"/>
              <a:t>, USA</a:t>
            </a:r>
            <a:endParaRPr lang="en-GB" sz="16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8055" b="32828"/>
          <a:stretch/>
        </p:blipFill>
        <p:spPr>
          <a:xfrm>
            <a:off x="0" y="1496786"/>
            <a:ext cx="9144000" cy="15289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4978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350</TotalTime>
  <Words>122</Words>
  <Application>Microsoft Office PowerPoint</Application>
  <PresentationFormat>On-screen Show (4:3)</PresentationFormat>
  <Paragraphs>34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Neil</dc:creator>
  <cp:lastModifiedBy>Marie</cp:lastModifiedBy>
  <cp:revision>48</cp:revision>
  <dcterms:created xsi:type="dcterms:W3CDTF">2014-01-17T12:04:21Z</dcterms:created>
  <dcterms:modified xsi:type="dcterms:W3CDTF">2019-01-29T17:28:17Z</dcterms:modified>
</cp:coreProperties>
</file>